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30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C2C1D-8473-4CCF-927C-652AA73178FE}" type="datetimeFigureOut">
              <a:rPr lang="es-MX" smtClean="0"/>
              <a:pPr/>
              <a:t>17/07/2016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38EB6-7EAA-45ED-91E7-754CC5BF513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95851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38EB6-7EAA-45ED-91E7-754CC5BF5136}" type="slidenum">
              <a:rPr lang="es-MX" smtClean="0"/>
              <a:pPr/>
              <a:t>2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CA5C-0B0A-4F75-8EEA-2D652932F345}" type="datetime1">
              <a:rPr lang="es-MX" smtClean="0"/>
              <a:pPr/>
              <a:t>17/07/2016</a:t>
            </a:fld>
            <a:endParaRPr lang="es-MX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DRA. IRMA MARTINEZ VACIO Directora Financiera Regional de BPW América Latina y el Caribe de Habla Hispana  “MUJERES EMPODERADAS LIDERANDO NEGOCIOS”  </a:t>
            </a:r>
            <a:endParaRPr lang="es-MX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06A1-8763-4848-BB05-D929EFEE8F03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CCAC-6484-4137-B27B-C0BE7EEF1EFB}" type="datetime1">
              <a:rPr lang="es-MX" smtClean="0"/>
              <a:pPr/>
              <a:t>17/07/2016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DRA. IRMA MARTINEZ VACIO Directora Financiera Regional de BPW América Latina y el Caribe de Habla Hispana  “MUJERES EMPODERADAS LIDERANDO NEGOCIOS”  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06A1-8763-4848-BB05-D929EFEE8F03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A12B-5119-455F-A347-88E441F9A655}" type="datetime1">
              <a:rPr lang="es-MX" smtClean="0"/>
              <a:pPr/>
              <a:t>17/07/2016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DRA. IRMA MARTINEZ VACIO Directora Financiera Regional de BPW América Latina y el Caribe de Habla Hispana  “MUJERES EMPODERADAS LIDERANDO NEGOCIOS”  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06A1-8763-4848-BB05-D929EFEE8F03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75C1B-7EC2-41AC-98B0-9A54EC6C41EF}" type="datetime1">
              <a:rPr lang="es-MX" smtClean="0"/>
              <a:pPr/>
              <a:t>17/07/2016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DRA. IRMA MARTINEZ VACIO Directora Financiera Regional de BPW América Latina y el Caribe de Habla Hispana  “MUJERES EMPODERADAS LIDERANDO NEGOCIOS”  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06A1-8763-4848-BB05-D929EFEE8F03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5999-C7BF-49FA-8A72-F4435C63A51C}" type="datetime1">
              <a:rPr lang="es-MX" smtClean="0"/>
              <a:pPr/>
              <a:t>17/07/2016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DRA. IRMA MARTINEZ VACIO Directora Financiera Regional de BPW América Latina y el Caribe de Habla Hispana  “MUJERES EMPODERADAS LIDERANDO NEGOCIOS”  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06A1-8763-4848-BB05-D929EFEE8F03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7555-07D1-495B-9684-93E74C2EF82C}" type="datetime1">
              <a:rPr lang="es-MX" smtClean="0"/>
              <a:pPr/>
              <a:t>17/07/2016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DRA. IRMA MARTINEZ VACIO Directora Financiera Regional de BPW América Latina y el Caribe de Habla Hispana  “MUJERES EMPODERADAS LIDERANDO NEGOCIOS”  </a:t>
            </a: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06A1-8763-4848-BB05-D929EFEE8F03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B7B4-8210-4283-9AE3-C4C777D0E489}" type="datetime1">
              <a:rPr lang="es-MX" smtClean="0"/>
              <a:pPr/>
              <a:t>17/07/2016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DRA. IRMA MARTINEZ VACIO Directora Financiera Regional de BPW América Latina y el Caribe de Habla Hispana  “MUJERES EMPODERADAS LIDERANDO NEGOCIOS”  </a:t>
            </a:r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06A1-8763-4848-BB05-D929EFEE8F03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50EE-0955-47E5-B73C-DE87D6A07F39}" type="datetime1">
              <a:rPr lang="es-MX" smtClean="0"/>
              <a:pPr/>
              <a:t>17/07/2016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DRA. IRMA MARTINEZ VACIO Directora Financiera Regional de BPW América Latina y el Caribe de Habla Hispana  “MUJERES EMPODERADAS LIDERANDO NEGOCIOS”  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06A1-8763-4848-BB05-D929EFEE8F03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881-7CB3-4BE1-A315-E8AC2C6385F0}" type="datetime1">
              <a:rPr lang="es-MX" smtClean="0"/>
              <a:pPr/>
              <a:t>17/07/2016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DRA. IRMA MARTINEZ VACIO Directora Financiera Regional de BPW América Latina y el Caribe de Habla Hispana  “MUJERES EMPODERADAS LIDERANDO NEGOCIOS”  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06A1-8763-4848-BB05-D929EFEE8F03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71B9-5354-4930-9ABC-54469DA49E40}" type="datetime1">
              <a:rPr lang="es-MX" smtClean="0"/>
              <a:pPr/>
              <a:t>17/07/2016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DRA. IRMA MARTINEZ VACIO Directora Financiera Regional de BPW América Latina y el Caribe de Habla Hispana  “MUJERES EMPODERADAS LIDERANDO NEGOCIOS”  </a:t>
            </a: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06A1-8763-4848-BB05-D929EFEE8F03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D56A-71FD-4749-BC32-FFE9213273DF}" type="datetime1">
              <a:rPr lang="es-MX" smtClean="0"/>
              <a:pPr/>
              <a:t>17/07/2016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DRA. IRMA MARTINEZ VACIO Directora Financiera Regional de BPW América Latina y el Caribe de Habla Hispana  “MUJERES EMPODERADAS LIDERANDO NEGOCIOS”  </a:t>
            </a: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8106A1-8763-4848-BB05-D929EFEE8F03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7218F0-F371-4F73-AA2B-F631CE7D51FE}" type="datetime1">
              <a:rPr lang="es-MX" smtClean="0"/>
              <a:pPr/>
              <a:t>17/07/2016</a:t>
            </a:fld>
            <a:endParaRPr lang="es-MX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s-MX" dirty="0" smtClean="0"/>
              <a:t>DRA. IRMA MARTINEZ VACIO Directora Financiera Regional de BPW América Latina y el Caribe de Habla Hispana  “MUJERES EMPODERADAS LIDERANDO NEGOCIOS”  </a:t>
            </a:r>
            <a:endParaRPr lang="es-MX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8106A1-8763-4848-BB05-D929EFEE8F03}" type="slidenum">
              <a:rPr lang="es-MX" smtClean="0"/>
              <a:pPr/>
              <a:t>‹Nº›</a:t>
            </a:fld>
            <a:endParaRPr lang="es-MX" dirty="0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ASAMBLEA GENERAL DE SOCIAS – 29/08/2015</a:t>
            </a:r>
            <a:endParaRPr lang="es-MX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96252" cy="277223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endParaRPr lang="es-MX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s-MX" sz="4000" b="1" dirty="0" smtClean="0">
                <a:latin typeface="Times New Roman" pitchFamily="18" charset="0"/>
                <a:cs typeface="Times New Roman" pitchFamily="18" charset="0"/>
              </a:rPr>
              <a:t>EGR. ECO. ROSA MONCAYO YEROVI</a:t>
            </a:r>
          </a:p>
          <a:p>
            <a:pPr>
              <a:lnSpc>
                <a:spcPct val="150000"/>
              </a:lnSpc>
            </a:pPr>
            <a:endParaRPr lang="es-MX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Tesorera</a:t>
            </a:r>
          </a:p>
          <a:p>
            <a:pPr>
              <a:lnSpc>
                <a:spcPct val="150000"/>
              </a:lnSpc>
            </a:pPr>
            <a:endParaRPr lang="es-MX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Haciendo la diferencia a través del Liderazgo y la acción”</a:t>
            </a:r>
            <a:endParaRPr lang="es-MX" dirty="0">
              <a:latin typeface="Times New Roman" pitchFamily="18" charset="0"/>
              <a:cs typeface="Times New Roman" pitchFamily="18" charset="0"/>
            </a:endParaRP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67000" y="5877272"/>
            <a:ext cx="5721424" cy="844203"/>
          </a:xfrm>
        </p:spPr>
        <p:txBody>
          <a:bodyPr/>
          <a:lstStyle/>
          <a:p>
            <a:pPr algn="r"/>
            <a:r>
              <a:rPr lang="es-MX" sz="1600" dirty="0" smtClean="0"/>
              <a:t>my_moncayo@yahoo.com</a:t>
            </a:r>
            <a:endParaRPr lang="es-MX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 l="30508" t="47714" r="56891" b="39895"/>
          <a:stretch>
            <a:fillRect/>
          </a:stretch>
        </p:blipFill>
        <p:spPr bwMode="auto">
          <a:xfrm>
            <a:off x="1" y="0"/>
            <a:ext cx="3563887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692696"/>
            <a:ext cx="6186502" cy="87890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 INGRESOS</a:t>
            </a:r>
            <a:br>
              <a:rPr lang="es-ES" b="1" dirty="0" smtClean="0"/>
            </a:br>
            <a:r>
              <a:rPr lang="es-ES" sz="3200" b="1" dirty="0" smtClean="0"/>
              <a:t>PERIODO 07/2014 – 08/2015</a:t>
            </a: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71538" y="6237313"/>
            <a:ext cx="7358114" cy="620687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 l="30508" t="47714" r="56891" b="39895"/>
          <a:stretch>
            <a:fillRect/>
          </a:stretch>
        </p:blipFill>
        <p:spPr bwMode="auto">
          <a:xfrm>
            <a:off x="6228184" y="0"/>
            <a:ext cx="288032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Marcador de contenido"/>
          <p:cNvPicPr>
            <a:picLocks noGrp="1"/>
          </p:cNvPicPr>
          <p:nvPr>
            <p:ph idx="1"/>
          </p:nvPr>
        </p:nvPicPr>
        <p:blipFill>
          <a:blip r:embed="rId4" cstate="print"/>
          <a:srcRect l="8980" t="37487" r="54738" b="20222"/>
          <a:stretch>
            <a:fillRect/>
          </a:stretch>
        </p:blipFill>
        <p:spPr bwMode="auto">
          <a:xfrm>
            <a:off x="179512" y="1935163"/>
            <a:ext cx="8964488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640081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/>
              <a:t> </a:t>
            </a:r>
            <a:r>
              <a:rPr lang="es-ES" sz="4000" b="1" dirty="0" smtClean="0"/>
              <a:t>EGRESOS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sz="3100" b="1" dirty="0" smtClean="0"/>
              <a:t>PERIODO: 07/2014 -08/2015</a:t>
            </a:r>
            <a:endParaRPr lang="es-MX" sz="31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097335"/>
          </a:xfrm>
        </p:spPr>
        <p:txBody>
          <a:bodyPr/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pPr>
              <a:buNone/>
            </a:pPr>
            <a:endParaRPr lang="es-MX" dirty="0"/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87624" y="6381328"/>
            <a:ext cx="6715125" cy="476672"/>
          </a:xfrm>
        </p:spPr>
        <p:txBody>
          <a:bodyPr/>
          <a:lstStyle/>
          <a:p>
            <a:endParaRPr lang="es-MX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MX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MX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MX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MX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MX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1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s-MX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MX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8" name="7 Imagen"/>
          <p:cNvPicPr/>
          <p:nvPr/>
        </p:nvPicPr>
        <p:blipFill>
          <a:blip r:embed="rId2" cstate="print"/>
          <a:srcRect l="30508" t="47714" r="56891" b="39895"/>
          <a:stretch>
            <a:fillRect/>
          </a:stretch>
        </p:blipFill>
        <p:spPr bwMode="auto">
          <a:xfrm>
            <a:off x="6876256" y="0"/>
            <a:ext cx="2304256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/>
          <p:cNvPicPr/>
          <p:nvPr/>
        </p:nvPicPr>
        <p:blipFill>
          <a:blip r:embed="rId3" cstate="print"/>
          <a:srcRect l="12180" t="31274" r="48678" b="19777"/>
          <a:stretch>
            <a:fillRect/>
          </a:stretch>
        </p:blipFill>
        <p:spPr bwMode="auto">
          <a:xfrm>
            <a:off x="0" y="1412776"/>
            <a:ext cx="9144000" cy="544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6357982" cy="696140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/>
              <a:t>EGRESOS – CONTINUACIÓN …..</a:t>
            </a:r>
            <a:endParaRPr lang="es-MX" sz="3200" dirty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 l="30508" t="47714" r="56891" b="39895"/>
          <a:stretch>
            <a:fillRect/>
          </a:stretch>
        </p:blipFill>
        <p:spPr bwMode="auto">
          <a:xfrm>
            <a:off x="7020272" y="0"/>
            <a:ext cx="2123728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Marcador de contenido"/>
          <p:cNvPicPr>
            <a:picLocks noGrp="1"/>
          </p:cNvPicPr>
          <p:nvPr>
            <p:ph idx="1"/>
          </p:nvPr>
        </p:nvPicPr>
        <p:blipFill>
          <a:blip r:embed="rId3" cstate="print"/>
          <a:srcRect l="11881" t="30120" r="47725" b="14458"/>
          <a:stretch>
            <a:fillRect/>
          </a:stretch>
        </p:blipFill>
        <p:spPr bwMode="auto">
          <a:xfrm>
            <a:off x="0" y="1340769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04664"/>
            <a:ext cx="6357982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>SALDO CONTABLE Y CUENTAS POR COBRAR</a:t>
            </a:r>
            <a:br>
              <a:rPr lang="es-ES" sz="2800" b="1" dirty="0" smtClean="0"/>
            </a:br>
            <a:endParaRPr lang="es-MX" sz="2800" dirty="0"/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42976" y="6675437"/>
            <a:ext cx="7072313" cy="365125"/>
          </a:xfrm>
        </p:spPr>
        <p:txBody>
          <a:bodyPr/>
          <a:lstStyle/>
          <a:p>
            <a:pPr algn="ctr"/>
            <a:endParaRPr lang="es-MX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 l="30508" t="47714" r="56891" b="39895"/>
          <a:stretch>
            <a:fillRect/>
          </a:stretch>
        </p:blipFill>
        <p:spPr bwMode="auto">
          <a:xfrm>
            <a:off x="7092280" y="0"/>
            <a:ext cx="2088232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0" name="9 Imagen"/>
          <p:cNvPicPr/>
          <p:nvPr/>
        </p:nvPicPr>
        <p:blipFill>
          <a:blip r:embed="rId3" cstate="print"/>
          <a:srcRect l="2575" t="30227" r="50643" b="30967"/>
          <a:stretch>
            <a:fillRect/>
          </a:stretch>
        </p:blipFill>
        <p:spPr bwMode="auto">
          <a:xfrm>
            <a:off x="251520" y="1484784"/>
            <a:ext cx="849370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6357982" cy="1344212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 smtClean="0"/>
              <a:t>CUOTA ANUAL A LA BPW INTERNACIONAL</a:t>
            </a:r>
            <a:br>
              <a:rPr lang="es-MX" sz="2800" b="1" dirty="0" smtClean="0"/>
            </a:br>
            <a:r>
              <a:rPr lang="es-MX" sz="2800" b="1" dirty="0" smtClean="0"/>
              <a:t>COMPARATIVO 2015 - 2014</a:t>
            </a:r>
            <a:endParaRPr lang="es-MX" sz="2800" b="1" dirty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 l="30508" t="47714" r="56891" b="39895"/>
          <a:stretch>
            <a:fillRect/>
          </a:stretch>
        </p:blipFill>
        <p:spPr bwMode="auto">
          <a:xfrm>
            <a:off x="7020272" y="0"/>
            <a:ext cx="216024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1764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EC" sz="25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es-EC" sz="25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es-EC" sz="25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es-EC" sz="25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es-EC" sz="25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es-EC" sz="25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es-EC" sz="25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es-EC" sz="25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es-EC" sz="25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7 Imagen"/>
          <p:cNvPicPr/>
          <p:nvPr/>
        </p:nvPicPr>
        <p:blipFill>
          <a:blip r:embed="rId3" cstate="print"/>
          <a:srcRect l="26816" t="10241" r="26680" b="7831"/>
          <a:stretch>
            <a:fillRect/>
          </a:stretch>
        </p:blipFill>
        <p:spPr bwMode="auto">
          <a:xfrm>
            <a:off x="0" y="2133600"/>
            <a:ext cx="8892479" cy="446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6357982" cy="1556792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 smtClean="0"/>
              <a:t>INFORMACION DE PAGOS REALIZADOS</a:t>
            </a:r>
            <a:br>
              <a:rPr lang="es-MX" sz="2800" b="1" dirty="0" smtClean="0"/>
            </a:br>
            <a:r>
              <a:rPr lang="es-MX" sz="2800" b="1" dirty="0" smtClean="0"/>
              <a:t> MES DE MARZO 2015</a:t>
            </a:r>
            <a:endParaRPr lang="es-MX" sz="2800" b="1" dirty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 l="30508" t="47714" r="56891" b="39895"/>
          <a:stretch>
            <a:fillRect/>
          </a:stretch>
        </p:blipFill>
        <p:spPr bwMode="auto">
          <a:xfrm>
            <a:off x="7020272" y="0"/>
            <a:ext cx="216024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1764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EC" sz="25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es-EC" sz="25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es-EC" sz="25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es-EC" sz="25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es-EC" sz="25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es-EC" sz="25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es-EC" sz="25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es-EC" sz="25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es-EC" sz="25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6 Imagen"/>
          <p:cNvPicPr/>
          <p:nvPr/>
        </p:nvPicPr>
        <p:blipFill>
          <a:blip r:embed="rId3" cstate="print"/>
          <a:srcRect l="8826" t="6024" r="21249" b="10241"/>
          <a:stretch>
            <a:fillRect/>
          </a:stretch>
        </p:blipFill>
        <p:spPr bwMode="auto">
          <a:xfrm>
            <a:off x="0" y="1844824"/>
            <a:ext cx="9144000" cy="50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5">
      <a:dk1>
        <a:sysClr val="windowText" lastClr="000000"/>
      </a:dk1>
      <a:lt1>
        <a:srgbClr val="FCF4C6"/>
      </a:lt1>
      <a:dk2>
        <a:srgbClr val="3B3B3B"/>
      </a:dk2>
      <a:lt2>
        <a:srgbClr val="D4D2D0"/>
      </a:lt2>
      <a:accent1>
        <a:srgbClr val="A19D99"/>
      </a:accent1>
      <a:accent2>
        <a:srgbClr val="F6DE55"/>
      </a:accent2>
      <a:accent3>
        <a:srgbClr val="998307"/>
      </a:accent3>
      <a:accent4>
        <a:srgbClr val="3B3B3B"/>
      </a:accent4>
      <a:accent5>
        <a:srgbClr val="2C2C2C"/>
      </a:accent5>
      <a:accent6>
        <a:srgbClr val="7E848D"/>
      </a:accent6>
      <a:hlink>
        <a:srgbClr val="00C8C3"/>
      </a:hlink>
      <a:folHlink>
        <a:srgbClr val="A116E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377</TotalTime>
  <Words>42</Words>
  <Application>Microsoft Office PowerPoint</Application>
  <PresentationFormat>Presentación en pantalla (4:3)</PresentationFormat>
  <Paragraphs>42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Flujo</vt:lpstr>
      <vt:lpstr>ASAMBLEA GENERAL DE SOCIAS – 29/08/2015</vt:lpstr>
      <vt:lpstr>  INGRESOS PERIODO 07/2014 – 08/2015</vt:lpstr>
      <vt:lpstr> EGRESOS PERIODO: 07/2014 -08/2015</vt:lpstr>
      <vt:lpstr>EGRESOS – CONTINUACIÓN …..</vt:lpstr>
      <vt:lpstr>  SALDO CONTABLE Y CUENTAS POR COBRAR </vt:lpstr>
      <vt:lpstr>CUOTA ANUAL A LA BPW INTERNACIONAL COMPARATIVO 2015 - 2014</vt:lpstr>
      <vt:lpstr>INFORMACION DE PAGOS REALIZADOS  MES DE MARZO 2015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Económico Asamblea General de Socias.</dc:title>
  <dc:creator>Dolores Otáñez  de Gachet</dc:creator>
  <dc:description>Miércoles 26/08/2015</dc:description>
  <cp:lastModifiedBy>User</cp:lastModifiedBy>
  <cp:revision>18</cp:revision>
  <dcterms:created xsi:type="dcterms:W3CDTF">2013-11-03T02:19:37Z</dcterms:created>
  <dcterms:modified xsi:type="dcterms:W3CDTF">2016-07-17T23:46:20Z</dcterms:modified>
</cp:coreProperties>
</file>