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4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5" r:id="rId17"/>
    <p:sldId id="280" r:id="rId18"/>
    <p:sldId id="266" r:id="rId19"/>
    <p:sldId id="281" r:id="rId20"/>
    <p:sldId id="282" r:id="rId21"/>
    <p:sldId id="283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0000"/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3" autoAdjust="0"/>
    <p:restoredTop sz="94660" autoAdjust="0"/>
  </p:normalViewPr>
  <p:slideViewPr>
    <p:cSldViewPr>
      <p:cViewPr varScale="1">
        <p:scale>
          <a:sx n="79" d="100"/>
          <a:sy n="79" d="100"/>
        </p:scale>
        <p:origin x="-876" y="-84"/>
      </p:cViewPr>
      <p:guideLst>
        <p:guide orient="horz" pos="1434"/>
        <p:guide orient="horz" pos="255"/>
        <p:guide orient="horz" pos="618"/>
        <p:guide orient="horz" pos="981"/>
        <p:guide pos="5375"/>
        <p:guide pos="38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91374-B649-4446-9595-159BD9697ED2}" type="datetimeFigureOut">
              <a:rPr lang="es-ES" smtClean="0"/>
              <a:pPr/>
              <a:t>20/05/2016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148FC-21DB-4E3E-9B37-FF21DC49DC9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3727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148FC-21DB-4E3E-9B37-FF21DC49DC97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148FC-21DB-4E3E-9B37-FF21DC49DC97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67A371-CE37-46F9-818D-F2E9218D071C}" type="datetimeFigureOut">
              <a:rPr lang="es-ES" smtClean="0"/>
              <a:pPr/>
              <a:t>20/05/2016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0EAD3A-7417-4BFA-98C3-0D5195C5B4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67A371-CE37-46F9-818D-F2E9218D071C}" type="datetimeFigureOut">
              <a:rPr lang="es-ES" smtClean="0"/>
              <a:pPr/>
              <a:t>20/05/2016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0EAD3A-7417-4BFA-98C3-0D5195C5B4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15" Type="http://schemas.microsoft.com/office/2007/relationships/hdphoto" Target="../media/hdphoto1.wdp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ogo bpw latin america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43737" y="5643578"/>
            <a:ext cx="2000263" cy="10906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28" y="5157192"/>
            <a:ext cx="5715000" cy="1685925"/>
            <a:chOff x="0" y="5199459"/>
            <a:chExt cx="5715000" cy="1685925"/>
          </a:xfrm>
        </p:grpSpPr>
        <p:pic>
          <p:nvPicPr>
            <p:cNvPr id="4" name="Picture 2" descr="http://upperkeysbpw.org/bottom_bpw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0" y="5199459"/>
              <a:ext cx="5715000" cy="16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5199459"/>
              <a:ext cx="5715000" cy="1685925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6" name="Rectangle 4"/>
          <p:cNvSpPr/>
          <p:nvPr userDrawn="1"/>
        </p:nvSpPr>
        <p:spPr>
          <a:xfrm>
            <a:off x="-50" y="404663"/>
            <a:ext cx="8172450" cy="5764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Rectangle 1"/>
          <p:cNvSpPr/>
          <p:nvPr/>
        </p:nvSpPr>
        <p:spPr>
          <a:xfrm>
            <a:off x="0" y="5087501"/>
            <a:ext cx="3987442" cy="600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23528" y="2476053"/>
            <a:ext cx="850112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ngsana New" pitchFamily="18" charset="-34"/>
              </a:rPr>
              <a:t>BPW International</a:t>
            </a:r>
            <a:endParaRPr kumimoji="0" lang="en-AU" sz="4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  <a:ea typeface="Times New Roman" pitchFamily="18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ngsana New" pitchFamily="18" charset="-34"/>
              </a:rPr>
              <a:t>2014-2017 Triennium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Arial" pitchFamily="34" charset="0"/>
              </a:rPr>
              <a:t> </a:t>
            </a:r>
            <a:endParaRPr kumimoji="0" lang="es-ES" sz="4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61784" y="4037002"/>
            <a:ext cx="7454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</a:rPr>
              <a:t>LATIN AMERICA AND SPANISH SPEAKING COUNTRIES COORDINATION</a:t>
            </a:r>
            <a:endParaRPr lang="es-E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9552" y="5261138"/>
            <a:ext cx="34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/>
              <a:t>MARTA SUSANA SOLIMANO</a:t>
            </a:r>
            <a:endParaRPr lang="es-ES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928662" y="6197242"/>
            <a:ext cx="436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November</a:t>
            </a:r>
            <a:r>
              <a:rPr lang="es-ES" sz="2000" dirty="0" smtClean="0"/>
              <a:t> 2015 </a:t>
            </a:r>
            <a:endParaRPr lang="es-ES" sz="2000" dirty="0"/>
          </a:p>
        </p:txBody>
      </p:sp>
      <p:pic>
        <p:nvPicPr>
          <p:cNvPr id="8" name="6 Imagen" descr="logo bpw latin americ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2745" y="397092"/>
            <a:ext cx="3315439" cy="1807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543329" y="1643050"/>
            <a:ext cx="7916797" cy="4598242"/>
            <a:chOff x="543329" y="1643050"/>
            <a:chExt cx="7916797" cy="4598242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rot="1220684">
              <a:off x="4403842" y="2169777"/>
              <a:ext cx="4056284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357423" y="1643050"/>
              <a:ext cx="4357718" cy="3646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20463672">
              <a:off x="543329" y="2597978"/>
              <a:ext cx="4407978" cy="3643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Creation “El </a:t>
            </a:r>
            <a:r>
              <a:rPr lang="en-US" sz="2000" b="1" dirty="0" err="1" smtClean="0"/>
              <a:t>Pionero</a:t>
            </a:r>
            <a:r>
              <a:rPr lang="en-US" sz="2000" b="1" dirty="0" smtClean="0"/>
              <a:t>” Newspaper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15362" name="AutoShape 2" descr="Mostrando DSC054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13916" t="18554" r="13574" b="15039"/>
          <a:stretch>
            <a:fillRect/>
          </a:stretch>
        </p:blipFill>
        <p:spPr bwMode="auto">
          <a:xfrm>
            <a:off x="611188" y="1557338"/>
            <a:ext cx="6157095" cy="422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/>
              <a:t>Camerata</a:t>
            </a:r>
            <a:r>
              <a:rPr lang="en-US" sz="2000" b="1" dirty="0" smtClean="0"/>
              <a:t> Villa La Angostura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16845" t="18554" r="17236" b="16015"/>
          <a:stretch>
            <a:fillRect/>
          </a:stretch>
        </p:blipFill>
        <p:spPr bwMode="auto">
          <a:xfrm>
            <a:off x="611188" y="1557337"/>
            <a:ext cx="6121052" cy="455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/>
              <a:t>Camerata</a:t>
            </a:r>
            <a:r>
              <a:rPr lang="en-US" sz="2000" b="1" dirty="0" smtClean="0"/>
              <a:t> Villa La Angostura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13916" t="19531" r="13574" b="16015"/>
          <a:stretch>
            <a:fillRect/>
          </a:stretch>
        </p:blipFill>
        <p:spPr bwMode="auto">
          <a:xfrm>
            <a:off x="611188" y="1557338"/>
            <a:ext cx="6047853" cy="403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Ceramic project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-32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18310" t="19531" r="17969" b="16992"/>
          <a:stretch>
            <a:fillRect/>
          </a:stretch>
        </p:blipFill>
        <p:spPr bwMode="auto">
          <a:xfrm>
            <a:off x="611187" y="1557338"/>
            <a:ext cx="6167585" cy="460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Teaching sewing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5765435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/>
              <a:t>Camerata</a:t>
            </a:r>
            <a:r>
              <a:rPr lang="en-US" sz="2000" b="1" dirty="0" smtClean="0"/>
              <a:t> and Chorus in Brazil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611560" y="2011487"/>
            <a:ext cx="7351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/>
              <a:t>Nursing</a:t>
            </a:r>
            <a:r>
              <a:rPr lang="es-ES" sz="2400" dirty="0" smtClean="0"/>
              <a:t> </a:t>
            </a:r>
            <a:r>
              <a:rPr lang="es-ES" sz="2400" dirty="0" err="1" smtClean="0"/>
              <a:t>School</a:t>
            </a:r>
            <a:r>
              <a:rPr lang="es-ES" sz="2400" dirty="0" smtClean="0"/>
              <a:t> Prof. María Silvia Salazar </a:t>
            </a:r>
            <a:r>
              <a:rPr lang="es-ES" sz="2400" dirty="0" err="1" smtClean="0"/>
              <a:t>Salazar</a:t>
            </a:r>
            <a:endParaRPr lang="es-ES" sz="2400" dirty="0" smtClean="0"/>
          </a:p>
          <a:p>
            <a:endParaRPr lang="es-ES" sz="2000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5" name="Picture 3" descr="MVC-005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564904"/>
            <a:ext cx="31337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SC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44208" y="2564904"/>
            <a:ext cx="249048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opy of LA PAZ 07 3294"/>
          <p:cNvPicPr>
            <a:picLocks noChangeAspect="1" noChangeArrowheads="1"/>
          </p:cNvPicPr>
          <p:nvPr/>
        </p:nvPicPr>
        <p:blipFill>
          <a:blip r:embed="rId5" cstate="print"/>
          <a:srcRect r="16822"/>
          <a:stretch>
            <a:fillRect/>
          </a:stretch>
        </p:blipFill>
        <p:spPr bwMode="auto">
          <a:xfrm>
            <a:off x="251520" y="2564904"/>
            <a:ext cx="26646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611560" y="1196752"/>
            <a:ext cx="2485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BPW MEXICO</a:t>
            </a:r>
            <a:endParaRPr lang="es-ES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6" name="Picture 4" descr="100_265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86426">
            <a:off x="4357686" y="2214554"/>
            <a:ext cx="3571900" cy="246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100_267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668423">
            <a:off x="553660" y="2011655"/>
            <a:ext cx="3628176" cy="249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Scholarships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-32" y="2285992"/>
            <a:ext cx="9144000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4" descr="DSC0390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8" y="1428760"/>
            <a:ext cx="3228996" cy="24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394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43008" y="4214842"/>
            <a:ext cx="3228996" cy="237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SC039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908" y="4214842"/>
            <a:ext cx="3228996" cy="237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DSC0391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14908" y="1500198"/>
            <a:ext cx="3228996" cy="24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1026" name="Picture 2" descr="C:\Users\Marta\Desktop\Fotos\_DSC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1155">
            <a:off x="4469331" y="2213916"/>
            <a:ext cx="3813355" cy="2525713"/>
          </a:xfrm>
          <a:prstGeom prst="rect">
            <a:avLst/>
          </a:prstGeom>
          <a:noFill/>
        </p:spPr>
      </p:pic>
      <p:pic>
        <p:nvPicPr>
          <p:cNvPr id="1027" name="Picture 3" descr="C:\Users\Marta\Desktop\Fotos\_DSC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2297">
            <a:off x="611188" y="2204864"/>
            <a:ext cx="3384376" cy="2251332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Lisa Lin arriving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06405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800" b="1"/>
            </a:lvl1pPr>
          </a:lstStyle>
          <a:p>
            <a:r>
              <a:rPr lang="es-ES" dirty="0" err="1" smtClean="0"/>
              <a:t>Countries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721022" y="2152640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200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11560" y="1165018"/>
            <a:ext cx="7416750" cy="370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smtClean="0"/>
              <a:t>FEDERATIONS: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/>
              <a:t>Argentina - Brazil – Chile - Ecuador – Mexico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</a:pPr>
            <a:endParaRPr lang="es-AR" sz="2800" dirty="0" smtClean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</a:pPr>
            <a:endParaRPr lang="es-AR" sz="2800" dirty="0" smtClean="0"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</a:pPr>
            <a:r>
              <a:rPr lang="es-AR" sz="2800" b="1" dirty="0" smtClean="0">
                <a:ea typeface="Calibri"/>
                <a:cs typeface="Times New Roman"/>
              </a:rPr>
              <a:t>AFFILIATE CLUBS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/>
              <a:t>Costa Rica – Panama – Club del Bosque (Panama)</a:t>
            </a:r>
            <a:endParaRPr lang="es-ES" sz="2800" dirty="0" smtClean="0"/>
          </a:p>
        </p:txBody>
      </p:sp>
    </p:spTree>
    <p:extLst>
      <p:ext uri="{BB962C8B-B14F-4D97-AF65-F5344CB8AC3E}">
        <p14:creationId xmlns="" xmlns:p14="http://schemas.microsoft.com/office/powerpoint/2010/main" val="1446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2050" name="Picture 2" descr="C:\Users\Marta\Desktop\Fotos\_DSC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564904"/>
            <a:ext cx="3756203" cy="2664296"/>
          </a:xfrm>
          <a:prstGeom prst="rect">
            <a:avLst/>
          </a:prstGeom>
          <a:noFill/>
        </p:spPr>
      </p:pic>
      <p:pic>
        <p:nvPicPr>
          <p:cNvPr id="2051" name="Picture 3" descr="C:\Users\Marta\Desktop\Fotos\_DSC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7338"/>
            <a:ext cx="3073633" cy="2736304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Graduation ceremony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3075" name="Picture 3" descr="C:\Users\Marta\Desktop\Fotos\_DSC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3804328" cy="251973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923928" y="2276475"/>
            <a:ext cx="1440160" cy="20886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C:\Users\Marta\Desktop\Fotos\_DSC0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36912"/>
            <a:ext cx="402259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179512" y="4437112"/>
            <a:ext cx="5616624" cy="24208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4099" name="Picture 3" descr="C:\Users\Marta\Desktop\Fotos\_DSC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03353"/>
            <a:ext cx="2938463" cy="1946243"/>
          </a:xfrm>
          <a:prstGeom prst="rect">
            <a:avLst/>
          </a:prstGeom>
          <a:noFill/>
        </p:spPr>
      </p:pic>
      <p:pic>
        <p:nvPicPr>
          <p:cNvPr id="4100" name="Picture 4" descr="C:\Users\Marta\Desktop\Fotos\_DSC0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03353"/>
            <a:ext cx="2938463" cy="1946243"/>
          </a:xfrm>
          <a:prstGeom prst="rect">
            <a:avLst/>
          </a:prstGeom>
          <a:noFill/>
        </p:spPr>
      </p:pic>
      <p:pic>
        <p:nvPicPr>
          <p:cNvPr id="4101" name="Picture 5" descr="C:\Users\Marta\Desktop\Fotos\_DSC0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797152"/>
            <a:ext cx="2195736" cy="1584176"/>
          </a:xfrm>
          <a:prstGeom prst="rect">
            <a:avLst/>
          </a:prstGeom>
          <a:noFill/>
        </p:spPr>
      </p:pic>
      <p:pic>
        <p:nvPicPr>
          <p:cNvPr id="4102" name="Picture 6" descr="C:\Users\Marta\Desktop\Fotos\_DSC0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3868" y="4653136"/>
            <a:ext cx="2376264" cy="1440160"/>
          </a:xfrm>
          <a:prstGeom prst="rect">
            <a:avLst/>
          </a:prstGeom>
          <a:noFill/>
        </p:spPr>
      </p:pic>
      <p:pic>
        <p:nvPicPr>
          <p:cNvPr id="4103" name="Picture 7" descr="C:\Users\Marta\Desktop\Fotos\_DSC0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7817" y="3717032"/>
            <a:ext cx="1944216" cy="1728192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2699792" y="2420491"/>
            <a:ext cx="3096344" cy="129654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C:\Users\Marta\Desktop\Fotos\_DSC0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5665" y="2492896"/>
            <a:ext cx="2938463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5122" name="Picture 2" descr="C:\Users\Marta\Desktop\Fotos\_DSC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9"/>
            <a:ext cx="4021765" cy="266375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139952" y="2564904"/>
            <a:ext cx="1440160" cy="187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3" name="Picture 3" descr="C:\Users\Marta\Desktop\Fotos\_DSC0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9" y="2708920"/>
            <a:ext cx="3960440" cy="2623132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4355976" y="1340768"/>
            <a:ext cx="504056" cy="12961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:\Users\Marta\Desktop\Fotos\20150703084004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7376" y="1052736"/>
            <a:ext cx="2944944" cy="1511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6147" name="Picture 3" descr="C:\Users\Marta\Desktop\Fotos\_DSC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32160"/>
            <a:ext cx="4846167" cy="2088629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755204" y="2492896"/>
            <a:ext cx="5472980" cy="10081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6" name="Picture 2" descr="C:\Users\Marta\Desktop\Fotos\_DSC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036" y="2636912"/>
            <a:ext cx="7679777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2051" name="Picture 3" descr="C:\Users\Marta\Desktop\Fotos\DSC0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12776"/>
            <a:ext cx="2520280" cy="1367606"/>
          </a:xfrm>
          <a:prstGeom prst="rect">
            <a:avLst/>
          </a:prstGeom>
          <a:noFill/>
        </p:spPr>
      </p:pic>
      <p:pic>
        <p:nvPicPr>
          <p:cNvPr id="2052" name="Picture 4" descr="C:\Users\Marta\Desktop\Fotos\DSC00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251" y="3068960"/>
            <a:ext cx="3638149" cy="2046459"/>
          </a:xfrm>
          <a:prstGeom prst="rect">
            <a:avLst/>
          </a:prstGeom>
          <a:noFill/>
        </p:spPr>
      </p:pic>
      <p:pic>
        <p:nvPicPr>
          <p:cNvPr id="2050" name="Picture 2" descr="C:\Users\Marta\Desktop\Fotos\DSC00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068960"/>
            <a:ext cx="3635896" cy="2045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3075" name="Picture 3" descr="C:\Users\Marta\Desktop\Fotos\DSC0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5334661" cy="3000747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923928" y="3501008"/>
            <a:ext cx="2592288" cy="1224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C:\Users\Marta\Desktop\Fotos\DSC0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580" y="3645024"/>
            <a:ext cx="4392860" cy="1673368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57620" y="1000108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Library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4098" name="Picture 2" descr="C:\Users\Marta\Desktop\Fotos\DSC0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3563888" cy="2829000"/>
          </a:xfrm>
          <a:prstGeom prst="rect">
            <a:avLst/>
          </a:prstGeom>
          <a:noFill/>
        </p:spPr>
      </p:pic>
      <p:pic>
        <p:nvPicPr>
          <p:cNvPr id="4099" name="Picture 3" descr="C:\Users\Marta\Desktop\Fotos\DSC00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7338"/>
            <a:ext cx="3960440" cy="28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4149080"/>
            <a:ext cx="6012160" cy="27089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5122" name="Picture 2" descr="C:\Users\Marta\Desktop\Fotos\DSC00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268760"/>
            <a:ext cx="1656184" cy="2072916"/>
          </a:xfrm>
          <a:prstGeom prst="rect">
            <a:avLst/>
          </a:prstGeom>
          <a:noFill/>
        </p:spPr>
      </p:pic>
      <p:pic>
        <p:nvPicPr>
          <p:cNvPr id="5123" name="Picture 3" descr="C:\Users\Marta\Desktop\Fotos\DSC0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516324"/>
            <a:ext cx="3685184" cy="2072916"/>
          </a:xfrm>
          <a:prstGeom prst="rect">
            <a:avLst/>
          </a:prstGeom>
          <a:noFill/>
        </p:spPr>
      </p:pic>
      <p:pic>
        <p:nvPicPr>
          <p:cNvPr id="5124" name="Picture 4" descr="C:\Users\Marta\Desktop\Fotos\DSC0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3685184" cy="2072916"/>
          </a:xfrm>
          <a:prstGeom prst="rect">
            <a:avLst/>
          </a:prstGeom>
          <a:noFill/>
        </p:spPr>
      </p:pic>
      <p:pic>
        <p:nvPicPr>
          <p:cNvPr id="5125" name="Picture 5" descr="C:\Users\Marta\Desktop\Fotos\DSC00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240017"/>
            <a:ext cx="3685184" cy="2072916"/>
          </a:xfrm>
          <a:prstGeom prst="rect">
            <a:avLst/>
          </a:prstGeom>
          <a:noFill/>
        </p:spPr>
      </p:pic>
      <p:pic>
        <p:nvPicPr>
          <p:cNvPr id="5126" name="Picture 6" descr="C:\Users\Marta\Desktop\Fotos\DSC00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268760"/>
            <a:ext cx="2016224" cy="207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3717032"/>
            <a:ext cx="6660232" cy="314096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6147" name="Picture 3" descr="C:\Users\Marta\Desktop\Fotos\DSC0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557338"/>
            <a:ext cx="3324772" cy="3004520"/>
          </a:xfrm>
          <a:prstGeom prst="rect">
            <a:avLst/>
          </a:prstGeom>
          <a:noFill/>
        </p:spPr>
      </p:pic>
      <p:pic>
        <p:nvPicPr>
          <p:cNvPr id="6148" name="Picture 4" descr="C:\Users\Marta\Desktop\Fotos\DSC0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7338"/>
            <a:ext cx="2820716" cy="2964015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907704" y="3501008"/>
            <a:ext cx="3312368" cy="1224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6" name="Picture 2" descr="C:\Users\Marta\Desktop\Fotos\DSC00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645024"/>
            <a:ext cx="3024336" cy="1701189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5580112" y="3501008"/>
            <a:ext cx="3312368" cy="1224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9" name="Picture 5" descr="C:\Users\Marta\Desktop\Fotos\DSC00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8492" y="3645024"/>
            <a:ext cx="2764321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28" name="27 Rectángulo"/>
          <p:cNvSpPr/>
          <p:nvPr/>
        </p:nvSpPr>
        <p:spPr>
          <a:xfrm>
            <a:off x="611560" y="2242607"/>
            <a:ext cx="38228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BPW Villa La Angostura Club had a project which has been very successful  it was financed by the FIVE-O  and in 2011 received a BPW distinction called: “EXCELLENT PROJECT” for their “TRAINING CENTER” from Southern Neuquén</a:t>
            </a:r>
            <a:endParaRPr lang="es-ES" dirty="0"/>
          </a:p>
        </p:txBody>
      </p:sp>
      <p:pic>
        <p:nvPicPr>
          <p:cNvPr id="5" name="Picture 4" descr="BPW Visita e YASMIN 2010 00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2132856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611560" y="1196752"/>
            <a:ext cx="313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BPW ARGENTINA</a:t>
            </a:r>
            <a:endParaRPr lang="es-ES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4" descr="Make the difference"/>
          <p:cNvPicPr>
            <a:picLocks noChangeAspect="1" noChangeArrowheads="1"/>
          </p:cNvPicPr>
          <p:nvPr/>
        </p:nvPicPr>
        <p:blipFill>
          <a:blip r:embed="rId2" cstate="print"/>
          <a:srcRect b="12228"/>
          <a:stretch>
            <a:fillRect/>
          </a:stretch>
        </p:blipFill>
        <p:spPr bwMode="auto">
          <a:xfrm>
            <a:off x="449796" y="0"/>
            <a:ext cx="82444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57338"/>
            <a:ext cx="6502093" cy="501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99792" y="1588730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Villa La Angostura, Argentina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5929322" cy="486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86248" y="100010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Christmas greetings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3429000"/>
            <a:ext cx="600076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6625108" cy="43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86248" y="100010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TV interview, Christmas fair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7000892" cy="535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00430" y="1000108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/>
              <a:t>Camerata</a:t>
            </a:r>
            <a:r>
              <a:rPr lang="en-US" sz="2000" b="1" dirty="0" smtClean="0"/>
              <a:t> Villa La Angostura Project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2540" y="2313376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86248" y="100010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Municipal Journal </a:t>
            </a:r>
            <a:endParaRPr lang="en-AU" sz="2000" b="1" dirty="0"/>
          </a:p>
        </p:txBody>
      </p:sp>
      <p:grpSp>
        <p:nvGrpSpPr>
          <p:cNvPr id="8" name="7 Grupo"/>
          <p:cNvGrpSpPr/>
          <p:nvPr/>
        </p:nvGrpSpPr>
        <p:grpSpPr>
          <a:xfrm>
            <a:off x="611188" y="1557338"/>
            <a:ext cx="6357982" cy="5000660"/>
            <a:chOff x="-1571668" y="2714620"/>
            <a:chExt cx="6357982" cy="500066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571668" y="3571876"/>
              <a:ext cx="6357982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571668" y="2714620"/>
              <a:ext cx="6357982" cy="84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2285992"/>
            <a:ext cx="6143636" cy="45720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International projects</a:t>
            </a:r>
            <a:endParaRPr lang="en-AU" sz="2800" b="1" dirty="0"/>
          </a:p>
        </p:txBody>
      </p:sp>
      <p:grpSp>
        <p:nvGrpSpPr>
          <p:cNvPr id="8" name="7 Grupo"/>
          <p:cNvGrpSpPr/>
          <p:nvPr/>
        </p:nvGrpSpPr>
        <p:grpSpPr>
          <a:xfrm>
            <a:off x="611188" y="1557338"/>
            <a:ext cx="6429420" cy="4857760"/>
            <a:chOff x="0" y="2000240"/>
            <a:chExt cx="6429420" cy="48577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7496"/>
              <a:ext cx="6429420" cy="4000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000240"/>
              <a:ext cx="6429420" cy="919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286248" y="100010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Municipal Journal 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201</Words>
  <Application>Microsoft Office PowerPoint</Application>
  <PresentationFormat>Presentación en pantalla (4:3)</PresentationFormat>
  <Paragraphs>61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dolores.otanez</cp:lastModifiedBy>
  <cp:revision>80</cp:revision>
  <dcterms:created xsi:type="dcterms:W3CDTF">2014-01-11T19:48:09Z</dcterms:created>
  <dcterms:modified xsi:type="dcterms:W3CDTF">2016-05-20T20:03:38Z</dcterms:modified>
</cp:coreProperties>
</file>